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FFAC4D-B666-4E97-99B7-9A491D070480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0266C50-6966-4AC5-A1CB-9FAC494947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Итоговая комплексная письменная работа.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Задачи-</a:t>
            </a:r>
          </a:p>
          <a:p>
            <a:pPr>
              <a:buNone/>
            </a:pPr>
            <a:r>
              <a:rPr lang="ru-RU" dirty="0" smtClean="0"/>
              <a:t>   1. Установить уровень овладения ключевыми умениями (сформированность навыков чтения, умение работать с текстом, понимать и выполнять инструкции), позволяющими успешно продвигаться в освоении учебного материала на следующем этапе обучения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2. Проследить уровень овладения </a:t>
            </a:r>
            <a:r>
              <a:rPr lang="ru-RU" dirty="0" err="1" smtClean="0"/>
              <a:t>метапредметными</a:t>
            </a:r>
            <a:r>
              <a:rPr lang="ru-RU" dirty="0" smtClean="0"/>
              <a:t> результатами.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714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28596" y="1643050"/>
            <a:ext cx="357190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основная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4643438" y="1643050"/>
            <a:ext cx="3786214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дополнительная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3857628"/>
            <a:ext cx="3714776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показатель успешности достижения учеником базового уровня требований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7752" y="3571876"/>
            <a:ext cx="3714776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задания имеют более высокую сложность, более активного привлечения личного опыта</a:t>
            </a:r>
            <a:endParaRPr lang="ru-RU" sz="20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2071670" y="2786058"/>
            <a:ext cx="142876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357950" y="2928934"/>
            <a:ext cx="14287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карточка 9"/>
          <p:cNvSpPr/>
          <p:nvPr/>
        </p:nvSpPr>
        <p:spPr>
          <a:xfrm>
            <a:off x="3071802" y="285728"/>
            <a:ext cx="2500330" cy="1000132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две части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36828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Критерии оценивания.</a:t>
            </a:r>
            <a:br>
              <a:rPr lang="ru-RU" sz="2000" b="1" dirty="0" smtClean="0"/>
            </a:br>
            <a:endParaRPr lang="ru-RU" sz="20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285720" y="500042"/>
          <a:ext cx="9018710" cy="5871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426"/>
                <a:gridCol w="2086609"/>
                <a:gridCol w="3951741"/>
                <a:gridCol w="1024525"/>
                <a:gridCol w="116840"/>
                <a:gridCol w="1071569"/>
              </a:tblGrid>
              <a:tr h="765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зада-ния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учебный предмет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проверяемые умения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уровень сложности задания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макси-мальный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414"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Основная часть</a:t>
                      </a:r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Чтение, навыки чтения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Скорость чтения текста про себя или шёпотом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Базовый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Неоценива-ется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в баллах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Русский язык, правописание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Умение правильно, без ошибок, пропусков и искажения букв, списать предложение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Базовый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3(1)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Математика, числа и величины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Умение пересчитать предметы (в пределах 10) и записать результат с помощью цифр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Базовый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3(2)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Математика, числа и величины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Умение выявить, установить и продолжить закономерность в ряду чисел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Базовый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Математика, числа и величины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Умение сравнить числа и величины, заданные в неявной форме, и высказать суждение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Базовый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414"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Дополнительная часть</a:t>
                      </a:r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059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Окружающий мир, природные объекты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читать информацию, представленную в виде схемы; умение классифицировать объекты природы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Повышенный 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414">
                <a:tc rowSpan="2" gridSpan="2">
                  <a:txBody>
                    <a:bodyPr/>
                    <a:lstStyle/>
                    <a:p>
                      <a:r>
                        <a:rPr lang="ru-RU" sz="1400" b="1" dirty="0" smtClean="0"/>
                        <a:t>всего</a:t>
                      </a:r>
                      <a:endParaRPr lang="ru-RU" sz="1400" b="1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Самостоятельность выполнения итоговой работы – дополнительные поощрительные баллы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41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Максимальный балл за работу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err="1" smtClean="0"/>
              <a:t>Метапредметные</a:t>
            </a:r>
            <a:r>
              <a:rPr lang="ru-RU" sz="2400" b="1" dirty="0" smtClean="0"/>
              <a:t> результаты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Принимать учебную задачу при помощи учителя</a:t>
            </a:r>
          </a:p>
          <a:p>
            <a:r>
              <a:rPr lang="ru-RU" dirty="0" smtClean="0"/>
              <a:t>Сохранять учебную задачу на протяжении всей деятельности с помощью учителя</a:t>
            </a:r>
          </a:p>
          <a:p>
            <a:r>
              <a:rPr lang="ru-RU" dirty="0" smtClean="0"/>
              <a:t>Уметь искать и выделять необходимую информацию в тексте</a:t>
            </a:r>
          </a:p>
          <a:p>
            <a:r>
              <a:rPr lang="ru-RU" dirty="0" smtClean="0"/>
              <a:t>Уметь классифицировать предметы</a:t>
            </a:r>
          </a:p>
          <a:p>
            <a:r>
              <a:rPr lang="ru-RU" dirty="0" smtClean="0"/>
              <a:t>Уметь объединять предметы в группы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Пользователь\Рабочий стол\семинар\Новая папка\kompl_rab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91" y="2143116"/>
            <a:ext cx="6454182" cy="3143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Пользователь\Рабочий стол\семинар\Новая папка\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71414" y="1000108"/>
            <a:ext cx="4087264" cy="5473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семинар\Новая папка\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71414" y="1000108"/>
            <a:ext cx="4087264" cy="5473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Пользователь\Рабочий стол\семинар\Новая папка\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41239" y="1214422"/>
            <a:ext cx="3776529" cy="5259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ользователь\Рабочий стол\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7195831" cy="215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</TotalTime>
  <Words>260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Итоговая комплексная письменная работа.</vt:lpstr>
      <vt:lpstr>Слайд 2</vt:lpstr>
      <vt:lpstr>Критерии оценивания. </vt:lpstr>
      <vt:lpstr>Метапредметные результаты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комплексная письменная работа.</dc:title>
  <dc:creator>Пользователь</dc:creator>
  <cp:lastModifiedBy>Пользователь</cp:lastModifiedBy>
  <cp:revision>1</cp:revision>
  <dcterms:created xsi:type="dcterms:W3CDTF">2011-12-19T01:04:51Z</dcterms:created>
  <dcterms:modified xsi:type="dcterms:W3CDTF">2011-12-19T01:21:20Z</dcterms:modified>
</cp:coreProperties>
</file>